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8" r:id="rId6"/>
    <p:sldId id="26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0A58-02E8-502B-30F4-9D9AAC56D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C0985-82A6-C72A-4137-8F295012A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416B-6040-461A-49CE-D00AD3FD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FFF5-A239-B7A4-C7B0-F8B9CD01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B2160-71CF-2C5B-5DCC-BB5300A1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0562-4660-5CBB-912F-964BB07A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81B72-9DC5-9FED-6686-AD0CE72E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5A12E-BB6D-2654-8CF7-002B6125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846C1-8243-E6F8-FF69-1476077F4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24E8-FC38-C9F3-78A8-9A8086E1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13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EA5F5-BF6B-FFC9-90E0-9EDEC0C1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02CC8-E10C-8B70-0E0D-55B77108A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57EE-8FDF-4B18-92DE-2AD2C65C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7811B-FDC3-A90F-5F05-CDC168D0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A5A4-0A1C-63DD-2678-1162242E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32D5-4B08-572B-5986-6990568B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DA3F8-8404-6F62-0B5E-638DAD4B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6200C-C9D8-4E8B-C706-D2536851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D38A-AA3D-CEAB-7661-E979F718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E805-544A-7558-0000-9B064038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3EA3-9CB4-4DF4-4AEE-9AB142AF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9308-32AB-C7B6-B2A6-D3005CF31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94A6-E566-6215-B7B7-D0AF4BEA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4B360-D59F-D75E-17A7-0A8C6E11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37B7-DC70-0823-5748-A29DFC34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CFA1-6E71-01AD-73A8-DA6D3AC2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3B1AA-5EC2-1A05-34CE-5F9B4385E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4A68D-3596-6AAB-8269-3CC26E8EB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E4A8F-7CC9-C2C5-85CF-C9083CCB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6A23B-C7DF-7EF9-1FEC-47034BAF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10DA4-16DF-819E-7084-CC071AB0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4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78D0-42D7-F38F-C255-461652FF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14A0A-FD81-6E1E-00B1-630979051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DDD69-CA68-7525-FDE0-D28F8845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E04DC-035F-69BA-13F8-925C27A2D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957C28-8EC9-E52C-6935-05482B3A3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948ED-5758-8DA5-4BBB-B3394801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8AA2B-500B-0D8B-704E-88B8F6EA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3053AD-4EE5-8363-00DD-BA09E208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2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AA6F-A413-82A1-4136-A4199118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3F589-8DBA-FC4E-3E93-26A7CCC7A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D8667-2070-CF9D-A8C3-12C14C9C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70531-0484-2295-589C-26FE5EA0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1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C6A3A-93CD-11EC-D7E3-CC2A1ED2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34CCD-53C4-DE75-536B-1BD5500D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93C0-6331-3AF4-344D-6EFE4E8C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07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608A-38E1-9FAB-46F4-0255ED9E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7278-5FB4-07DE-80E5-08D617B6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DDEA0-754A-FFF6-4C5D-94D316778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6F14-829D-F400-77F2-0F67E204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23E0C-1CB9-C52C-1A98-8D336754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E8818-E864-829B-2ACC-1A839B21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8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42E6-EB12-2DF3-BE44-F2B13CEB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3D813-B87A-3FB0-CEAA-DC3CB6C4F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472B2-A4CA-A453-A2B1-C2C7D5141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42C7D-9772-0B29-0312-58714418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CD371-EF68-9DBA-B5F5-0021569C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AE8DD-C7DA-EF11-80D5-FD383EEB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0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6A425-5B06-3736-6B83-1EDA057B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88D6C-3F09-3CA3-9926-D0A774473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CBC4C-9707-B9AF-345F-28AF2BD69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5BAAC-5B1A-4B6F-B457-9A91AD2DA23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5396E-3D68-16CB-9269-190D762D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4D488-A43B-A6A7-0905-7A58AE8B0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1FCDF-78B2-4D7E-8DB8-05953A79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7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5F9481-9880-8534-2B31-C4217A9D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9852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F1528-A3EB-C52E-00D0-A6F5D89A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1866417" cy="35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17BC-4DCA-6A51-9D61-E2C545F9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0">
            <a:extLst>
              <a:ext uri="{FF2B5EF4-FFF2-40B4-BE49-F238E27FC236}">
                <a16:creationId xmlns:a16="http://schemas.microsoft.com/office/drawing/2014/main" id="{B5FD958D-21DD-5209-DB70-75D29866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0"/>
            <a:ext cx="10629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76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3EE21-202C-E3F2-A0A6-B298A2FA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B4CAF-48C2-7BFE-C312-532D6703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1264" cy="38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3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A702E-B944-EAAE-FAA7-BC926917F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D8341C92-0138-BF20-106D-42A341D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57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C14A386A-B76C-53FE-DC97-7301CDE22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"/>
            <a:ext cx="4910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AF74-504F-F1DE-4BB6-1F502D5B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1C351-9A09-E238-E568-F55C465B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63245" cy="3742391"/>
          </a:xfrm>
          <a:prstGeom prst="rect">
            <a:avLst/>
          </a:prstGeom>
        </p:spPr>
      </p:pic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EC23769F-939B-7163-77B6-8E13ABCF6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08" y="0"/>
            <a:ext cx="4928755" cy="429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3B8B3-32BF-AE42-43A7-8D2AC199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2391"/>
            <a:ext cx="7471064" cy="32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BB60A-D9A1-355B-2146-83D44C89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4D8D60C1-339A-2CCE-41A4-7FD2045A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" y="72737"/>
            <a:ext cx="11052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9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82B56-367F-A7B7-A0F4-D34A937C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EB8EC103-0496-DB48-F907-EF9AC42BC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39636" cy="435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0">
            <a:extLst>
              <a:ext uri="{FF2B5EF4-FFF2-40B4-BE49-F238E27FC236}">
                <a16:creationId xmlns:a16="http://schemas.microsoft.com/office/drawing/2014/main" id="{8AEC15AF-8B0C-DB6E-4462-771A469F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359" y="2365328"/>
            <a:ext cx="6963641" cy="44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3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624E5-9571-D7B4-4DF6-0AB1A493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0">
            <a:extLst>
              <a:ext uri="{FF2B5EF4-FFF2-40B4-BE49-F238E27FC236}">
                <a16:creationId xmlns:a16="http://schemas.microsoft.com/office/drawing/2014/main" id="{901611B0-E9B3-D182-D3AF-A65D10AF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52755" cy="41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0">
            <a:extLst>
              <a:ext uri="{FF2B5EF4-FFF2-40B4-BE49-F238E27FC236}">
                <a16:creationId xmlns:a16="http://schemas.microsoft.com/office/drawing/2014/main" id="{D3BCB6CC-5E7C-4A40-80BC-386C17D2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84" y="2694932"/>
            <a:ext cx="6313516" cy="407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8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CBB48-EA42-8547-11BC-848DD79DB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958F3-24F0-0AF6-0B3A-5E9D3BCE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1264" cy="387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F19D0-8743-4635-FDA5-E061AE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7680"/>
            <a:ext cx="880232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A3B3-647D-54A5-19CA-C1DFE6C4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425EB-93A6-D322-A11B-05D91C84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7592" cy="2953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2C176-4BEA-A321-18A7-081EDC99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8274"/>
            <a:ext cx="8849960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FAF2-3F54-1CE9-FAEE-135A764F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CB30F6-FC5F-5B6C-85CD-D69787CB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0" y="0"/>
            <a:ext cx="12062034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2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DULE ABERA</dc:creator>
  <cp:lastModifiedBy>DULE ABERA</cp:lastModifiedBy>
  <cp:revision>1</cp:revision>
  <dcterms:created xsi:type="dcterms:W3CDTF">2025-07-03T03:29:20Z</dcterms:created>
  <dcterms:modified xsi:type="dcterms:W3CDTF">2025-07-03T05:20:24Z</dcterms:modified>
</cp:coreProperties>
</file>